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6" r:id="rId10"/>
    <p:sldId id="267" r:id="rId11"/>
    <p:sldId id="263" r:id="rId12"/>
    <p:sldId id="269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6" d="100"/>
          <a:sy n="76" d="100"/>
        </p:scale>
        <p:origin x="-112" y="-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9130E2-613E-994D-A77C-007F822E8855}" type="datetimeFigureOut">
              <a:rPr lang="en-US" smtClean="0"/>
              <a:t>11/12/14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C17CBE-E7EB-6647-9A54-A4DEEF6FA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0630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-create a crib sheet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-talk it up (if an activity is very popular with kids, let families know)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-demonstrate  (if necessary, do a very short in-service teaching how to recreate the activity at home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C17CBE-E7EB-6647-9A54-A4DEEF6FA05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120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Set up a table near the door manned</a:t>
            </a:r>
            <a:r>
              <a:rPr lang="en-US" baseline="0" dirty="0" smtClean="0"/>
              <a:t> by a teacher who repeats the steps as a demo for parents arriving for pick-up</a:t>
            </a:r>
          </a:p>
          <a:p>
            <a:r>
              <a:rPr lang="en-US" baseline="0" dirty="0" smtClean="0"/>
              <a:t>Show both ways, m</a:t>
            </a:r>
            <a:r>
              <a:rPr lang="en-US" dirty="0" smtClean="0"/>
              <a:t>odify the method a little for those parents who don</a:t>
            </a:r>
            <a:r>
              <a:rPr lang="fr-FR" dirty="0" smtClean="0"/>
              <a:t>’</a:t>
            </a:r>
            <a:r>
              <a:rPr lang="en-US" dirty="0" smtClean="0"/>
              <a:t>t</a:t>
            </a:r>
            <a:r>
              <a:rPr lang="en-US" baseline="0" dirty="0" smtClean="0"/>
              <a:t> want the mess.</a:t>
            </a:r>
          </a:p>
          <a:p>
            <a:r>
              <a:rPr lang="en-US" baseline="0" dirty="0" smtClean="0"/>
              <a:t>Have printed copies of the recipe (with both methods, pictures and an </a:t>
            </a:r>
            <a:r>
              <a:rPr lang="en-US" baseline="0" dirty="0" err="1" smtClean="0"/>
              <a:t>oobleck</a:t>
            </a:r>
            <a:r>
              <a:rPr lang="en-US" baseline="0" dirty="0" smtClean="0"/>
              <a:t> starter kit if you can) to share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C17CBE-E7EB-6647-9A54-A4DEEF6FA05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4623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8CDD0-8BEB-9342-A87F-55E632CC15D5}" type="datetimeFigureOut">
              <a:rPr lang="en-US" smtClean="0"/>
              <a:t>11/12/14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4C81C-C376-464E-8C00-AEBA9FF9B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44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8CDD0-8BEB-9342-A87F-55E632CC15D5}" type="datetimeFigureOut">
              <a:rPr lang="en-US" smtClean="0"/>
              <a:t>11/12/14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4C81C-C376-464E-8C00-AEBA9FF9B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626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8CDD0-8BEB-9342-A87F-55E632CC15D5}" type="datetimeFigureOut">
              <a:rPr lang="en-US" smtClean="0"/>
              <a:t>11/12/14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4C81C-C376-464E-8C00-AEBA9FF9B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228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8CDD0-8BEB-9342-A87F-55E632CC15D5}" type="datetimeFigureOut">
              <a:rPr lang="en-US" smtClean="0"/>
              <a:t>11/12/14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4C81C-C376-464E-8C00-AEBA9FF9B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776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8CDD0-8BEB-9342-A87F-55E632CC15D5}" type="datetimeFigureOut">
              <a:rPr lang="en-US" smtClean="0"/>
              <a:t>11/12/14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4C81C-C376-464E-8C00-AEBA9FF9B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479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8CDD0-8BEB-9342-A87F-55E632CC15D5}" type="datetimeFigureOut">
              <a:rPr lang="en-US" smtClean="0"/>
              <a:t>11/12/14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4C81C-C376-464E-8C00-AEBA9FF9B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006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8CDD0-8BEB-9342-A87F-55E632CC15D5}" type="datetimeFigureOut">
              <a:rPr lang="en-US" smtClean="0"/>
              <a:t>11/12/14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4C81C-C376-464E-8C00-AEBA9FF9B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719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8CDD0-8BEB-9342-A87F-55E632CC15D5}" type="datetimeFigureOut">
              <a:rPr lang="en-US" smtClean="0"/>
              <a:t>11/12/14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4C81C-C376-464E-8C00-AEBA9FF9B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741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8CDD0-8BEB-9342-A87F-55E632CC15D5}" type="datetimeFigureOut">
              <a:rPr lang="en-US" smtClean="0"/>
              <a:t>11/12/14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4C81C-C376-464E-8C00-AEBA9FF9B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73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8CDD0-8BEB-9342-A87F-55E632CC15D5}" type="datetimeFigureOut">
              <a:rPr lang="en-US" smtClean="0"/>
              <a:t>11/12/14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4C81C-C376-464E-8C00-AEBA9FF9B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927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8CDD0-8BEB-9342-A87F-55E632CC15D5}" type="datetimeFigureOut">
              <a:rPr lang="en-US" smtClean="0"/>
              <a:t>11/12/14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4C81C-C376-464E-8C00-AEBA9FF9B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860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58CDD0-8BEB-9342-A87F-55E632CC15D5}" type="datetimeFigureOut">
              <a:rPr lang="en-US" smtClean="0"/>
              <a:t>11/12/14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84C81C-C376-464E-8C00-AEBA9FF9B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728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hfrp.org/publications-resources/browse-our-publications/reframing-family-involvement-in-education-supporting-families-to-support-educational-equity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00_0968.JPG"/>
          <p:cNvPicPr>
            <a:picLocks noChangeAspect="1"/>
          </p:cNvPicPr>
          <p:nvPr/>
        </p:nvPicPr>
        <p:blipFill>
          <a:blip r:embed="rId2">
            <a:alphaModFix amt="1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00" y="393700"/>
            <a:ext cx="8078525" cy="60588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6000" dirty="0" smtClean="0"/>
              <a:t>Taking It Home: Activities for teachers AND families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360469"/>
            <a:ext cx="6400800" cy="1752600"/>
          </a:xfrm>
        </p:spPr>
        <p:txBody>
          <a:bodyPr/>
          <a:lstStyle/>
          <a:p>
            <a:r>
              <a:rPr lang="en-US" sz="4000" dirty="0" smtClean="0">
                <a:solidFill>
                  <a:schemeClr val="tx1"/>
                </a:solidFill>
              </a:rPr>
              <a:t>Heather M Duncan </a:t>
            </a:r>
            <a:r>
              <a:rPr lang="en-US" sz="4000" dirty="0" smtClean="0">
                <a:solidFill>
                  <a:schemeClr val="tx1"/>
                </a:solidFill>
              </a:rPr>
              <a:t>MEd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995517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do I share classroom activities with families?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6600" dirty="0"/>
              <a:t>C</a:t>
            </a:r>
            <a:r>
              <a:rPr lang="en-US" sz="6600" dirty="0" smtClean="0"/>
              <a:t>reate </a:t>
            </a:r>
            <a:r>
              <a:rPr lang="en-US" sz="6600" dirty="0"/>
              <a:t>a </a:t>
            </a:r>
            <a:r>
              <a:rPr lang="en-US" sz="6600" dirty="0" smtClean="0"/>
              <a:t>“crib sheet”</a:t>
            </a:r>
          </a:p>
          <a:p>
            <a:pPr marL="0" indent="0">
              <a:buNone/>
            </a:pPr>
            <a:r>
              <a:rPr lang="en-US" sz="6600" dirty="0"/>
              <a:t>T</a:t>
            </a:r>
            <a:r>
              <a:rPr lang="en-US" sz="6600" dirty="0" smtClean="0"/>
              <a:t>alk </a:t>
            </a:r>
            <a:r>
              <a:rPr lang="en-US" sz="6600" dirty="0"/>
              <a:t>it up </a:t>
            </a:r>
            <a:endParaRPr lang="en-US" sz="6600" dirty="0" smtClean="0"/>
          </a:p>
          <a:p>
            <a:pPr marL="0" indent="0">
              <a:buNone/>
            </a:pPr>
            <a:r>
              <a:rPr lang="en-US" sz="6600" dirty="0" smtClean="0"/>
              <a:t>Demonstrate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12126879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61376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So…how do we take </a:t>
            </a:r>
            <a:r>
              <a:rPr lang="en-US" dirty="0" err="1" smtClean="0"/>
              <a:t>Oobleck</a:t>
            </a:r>
            <a:r>
              <a:rPr lang="en-US" dirty="0" smtClean="0"/>
              <a:t> home?</a:t>
            </a:r>
            <a:br>
              <a:rPr lang="en-US" dirty="0" smtClean="0"/>
            </a:br>
            <a:r>
              <a:rPr lang="en-US" dirty="0" smtClean="0"/>
              <a:t>In a bag!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-1611" r="-195"/>
          <a:stretch/>
        </p:blipFill>
        <p:spPr>
          <a:xfrm>
            <a:off x="0" y="2134970"/>
            <a:ext cx="3909906" cy="4525963"/>
          </a:xfrm>
        </p:spPr>
      </p:pic>
      <p:sp>
        <p:nvSpPr>
          <p:cNvPr id="8" name="TextBox 7"/>
          <p:cNvSpPr txBox="1"/>
          <p:nvPr/>
        </p:nvSpPr>
        <p:spPr>
          <a:xfrm>
            <a:off x="4043578" y="2134970"/>
            <a:ext cx="510042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What you need:</a:t>
            </a:r>
          </a:p>
          <a:p>
            <a:r>
              <a:rPr lang="en-US" dirty="0" smtClean="0"/>
              <a:t>Cornstarch</a:t>
            </a:r>
          </a:p>
          <a:p>
            <a:r>
              <a:rPr lang="en-US" dirty="0" smtClean="0"/>
              <a:t>Water</a:t>
            </a:r>
          </a:p>
          <a:p>
            <a:r>
              <a:rPr lang="en-US" dirty="0" smtClean="0"/>
              <a:t>Food Coloring</a:t>
            </a:r>
          </a:p>
          <a:p>
            <a:r>
              <a:rPr lang="en-US" dirty="0" smtClean="0"/>
              <a:t>Freezer bags</a:t>
            </a:r>
          </a:p>
          <a:p>
            <a:endParaRPr lang="en-US" dirty="0" smtClean="0"/>
          </a:p>
          <a:p>
            <a:r>
              <a:rPr lang="en-US" dirty="0" smtClean="0"/>
              <a:t>What you do:</a:t>
            </a:r>
          </a:p>
          <a:p>
            <a:r>
              <a:rPr lang="en-US" dirty="0" smtClean="0"/>
              <a:t>-Pour cornstarch into the bag.</a:t>
            </a:r>
          </a:p>
          <a:p>
            <a:r>
              <a:rPr lang="en-US" dirty="0" smtClean="0"/>
              <a:t>-Slowly add water, mixing by squishing the bag. </a:t>
            </a:r>
          </a:p>
          <a:p>
            <a:r>
              <a:rPr lang="en-US" dirty="0" smtClean="0"/>
              <a:t>-Add just enough water so that the mixture will flow very slowly.  If it doesn’t feel firm, add more cornstarch.</a:t>
            </a:r>
          </a:p>
          <a:p>
            <a:r>
              <a:rPr lang="en-US" dirty="0" smtClean="0"/>
              <a:t>-Add drops of food coloring and mix to desired color.</a:t>
            </a:r>
          </a:p>
          <a:p>
            <a:r>
              <a:rPr lang="en-US" dirty="0" smtClean="0"/>
              <a:t>-Seal the bag with packing tape</a:t>
            </a:r>
            <a:endParaRPr lang="en-US" dirty="0" smtClean="0"/>
          </a:p>
          <a:p>
            <a:r>
              <a:rPr lang="en-US" dirty="0" smtClean="0"/>
              <a:t>-Squish and enjoy!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843797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Now, let’s talk…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Brainstorm ways to modify the activities we listed before to be home friendly…</a:t>
            </a:r>
          </a:p>
          <a:p>
            <a:pPr marL="0" indent="0">
              <a:buNone/>
            </a:pPr>
            <a:r>
              <a:rPr lang="en-US" dirty="0" smtClean="0"/>
              <a:t>OR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Devise two classroom activities that will be!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7200" dirty="0"/>
              <a:t>5</a:t>
            </a:r>
            <a:r>
              <a:rPr lang="en-US" sz="7200" dirty="0" smtClean="0"/>
              <a:t> minutes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25085659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Questions?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7873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know…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The youngest children (and actually EVERYONE!) learn best by…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8800" dirty="0" smtClean="0"/>
              <a:t>DOING!</a:t>
            </a:r>
            <a:endParaRPr lang="en-US" sz="8800" dirty="0"/>
          </a:p>
        </p:txBody>
      </p:sp>
    </p:spTree>
    <p:extLst>
      <p:ext uri="{BB962C8B-B14F-4D97-AF65-F5344CB8AC3E}">
        <p14:creationId xmlns:p14="http://schemas.microsoft.com/office/powerpoint/2010/main" val="38780782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know…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Decades of research consistently links family involvement and engagement to higher student achievement…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(Henderson &amp; Mapp, 2002; </a:t>
            </a:r>
            <a:r>
              <a:rPr lang="en-US" dirty="0" smtClean="0">
                <a:hlinkClick r:id="rId2"/>
              </a:rPr>
              <a:t>Weiss, Bouffard, Bridglall, &amp; Gordon, 2009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17147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can we…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f</a:t>
            </a:r>
            <a:r>
              <a:rPr lang="en-US" dirty="0" smtClean="0"/>
              <a:t>oster growth in a developmentally appropriate way?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e</a:t>
            </a:r>
            <a:r>
              <a:rPr lang="en-US" dirty="0" smtClean="0"/>
              <a:t>ncourage our families to do the same?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600" dirty="0" smtClean="0"/>
              <a:t>We can do great things with kids!</a:t>
            </a:r>
            <a:endParaRPr lang="en-US" sz="4600" dirty="0"/>
          </a:p>
        </p:txBody>
      </p:sp>
    </p:spTree>
    <p:extLst>
      <p:ext uri="{BB962C8B-B14F-4D97-AF65-F5344CB8AC3E}">
        <p14:creationId xmlns:p14="http://schemas.microsoft.com/office/powerpoint/2010/main" val="8254197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So…what makes a great classroom activity for 2s?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It should be:</a:t>
            </a:r>
          </a:p>
          <a:p>
            <a:pPr marL="0" indent="0" algn="ctr">
              <a:buNone/>
            </a:pPr>
            <a:r>
              <a:rPr lang="en-US" sz="6000" dirty="0"/>
              <a:t>f</a:t>
            </a:r>
            <a:r>
              <a:rPr lang="en-US" sz="6000" dirty="0" smtClean="0"/>
              <a:t>un</a:t>
            </a:r>
          </a:p>
          <a:p>
            <a:pPr marL="0" indent="0" algn="ctr">
              <a:buNone/>
            </a:pPr>
            <a:r>
              <a:rPr lang="en-US" sz="6000" dirty="0" smtClean="0"/>
              <a:t>“educational”</a:t>
            </a:r>
          </a:p>
          <a:p>
            <a:pPr marL="0" indent="0" algn="ctr">
              <a:buNone/>
            </a:pPr>
            <a:r>
              <a:rPr lang="en-US" sz="6000" dirty="0" smtClean="0"/>
              <a:t>simple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51829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Now, let’s talk…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Brainstorm two classroom activities that fit our needs…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7200" dirty="0" smtClean="0"/>
              <a:t>3 minutes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34048594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do we plan a great classroom activity?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Resources to use: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400" dirty="0" smtClean="0"/>
              <a:t>Books (The Creative Curriculum!)</a:t>
            </a:r>
          </a:p>
          <a:p>
            <a:pPr marL="0" indent="0" algn="ctr">
              <a:buNone/>
            </a:pPr>
            <a:r>
              <a:rPr lang="en-US" sz="4400" dirty="0" smtClean="0"/>
              <a:t>The internet (</a:t>
            </a:r>
            <a:r>
              <a:rPr lang="en-US" sz="4400" dirty="0" err="1"/>
              <a:t>P</a:t>
            </a:r>
            <a:r>
              <a:rPr lang="en-US" sz="4400" dirty="0" err="1" smtClean="0"/>
              <a:t>interest</a:t>
            </a:r>
            <a:r>
              <a:rPr lang="en-US" sz="4400" dirty="0" smtClean="0"/>
              <a:t>, Twitter…)</a:t>
            </a:r>
          </a:p>
          <a:p>
            <a:pPr marL="0" indent="0" algn="ctr">
              <a:buNone/>
            </a:pPr>
            <a:r>
              <a:rPr lang="en-US" sz="4400" dirty="0" smtClean="0"/>
              <a:t>The kids themselves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6535792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Cornstarch </a:t>
            </a:r>
            <a:r>
              <a:rPr lang="en-US" dirty="0" err="1" smtClean="0"/>
              <a:t>Oobleck</a:t>
            </a:r>
            <a:endParaRPr lang="en-US" dirty="0"/>
          </a:p>
        </p:txBody>
      </p:sp>
      <p:pic>
        <p:nvPicPr>
          <p:cNvPr id="4" name="Content Placeholder 3" descr="hands in goo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88" b="8688"/>
          <a:stretch>
            <a:fillRect/>
          </a:stretch>
        </p:blipFill>
        <p:spPr>
          <a:xfrm>
            <a:off x="457199" y="1600201"/>
            <a:ext cx="4238029" cy="2330753"/>
          </a:xfrm>
        </p:spPr>
      </p:pic>
      <p:sp>
        <p:nvSpPr>
          <p:cNvPr id="6" name="TextBox 5"/>
          <p:cNvSpPr txBox="1"/>
          <p:nvPr/>
        </p:nvSpPr>
        <p:spPr>
          <a:xfrm>
            <a:off x="4828902" y="1250524"/>
            <a:ext cx="4143832" cy="9510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What you need:</a:t>
            </a:r>
          </a:p>
          <a:p>
            <a:r>
              <a:rPr lang="en-US" dirty="0" smtClean="0"/>
              <a:t>Cornstarch</a:t>
            </a:r>
          </a:p>
          <a:p>
            <a:r>
              <a:rPr lang="en-US" dirty="0" smtClean="0"/>
              <a:t>Water</a:t>
            </a:r>
          </a:p>
          <a:p>
            <a:r>
              <a:rPr lang="en-US" dirty="0" smtClean="0"/>
              <a:t>Food Coloring</a:t>
            </a:r>
          </a:p>
          <a:p>
            <a:r>
              <a:rPr lang="en-US" dirty="0" smtClean="0"/>
              <a:t>Bowl or storage container</a:t>
            </a:r>
          </a:p>
          <a:p>
            <a:endParaRPr lang="en-US" dirty="0" smtClean="0"/>
          </a:p>
          <a:p>
            <a:r>
              <a:rPr lang="en-US" dirty="0" smtClean="0"/>
              <a:t>What you do:</a:t>
            </a:r>
          </a:p>
          <a:p>
            <a:r>
              <a:rPr lang="en-US" dirty="0"/>
              <a:t>-</a:t>
            </a:r>
            <a:r>
              <a:rPr lang="en-US" dirty="0" smtClean="0"/>
              <a:t>Pour cornstarch into the container.</a:t>
            </a:r>
          </a:p>
          <a:p>
            <a:r>
              <a:rPr lang="en-US" dirty="0" smtClean="0"/>
              <a:t>-Slowly add water, stirring with your hands. </a:t>
            </a:r>
          </a:p>
          <a:p>
            <a:r>
              <a:rPr lang="en-US" dirty="0" smtClean="0"/>
              <a:t>-Add just enough water so that the mixture will flow very slowly.  If it doesn’t feel firm, add more cornstarch.</a:t>
            </a:r>
          </a:p>
          <a:p>
            <a:r>
              <a:rPr lang="en-US" dirty="0" smtClean="0"/>
              <a:t>-Add drops of food coloring and mix to desired color.</a:t>
            </a:r>
          </a:p>
          <a:p>
            <a:r>
              <a:rPr lang="en-US" dirty="0" smtClean="0"/>
              <a:t>-Squish and enjoy!</a:t>
            </a:r>
          </a:p>
          <a:p>
            <a:endParaRPr lang="en-US" dirty="0"/>
          </a:p>
          <a:p>
            <a:r>
              <a:rPr lang="en-US" dirty="0" smtClean="0"/>
              <a:t>See a great video at: http://</a:t>
            </a:r>
            <a:r>
              <a:rPr lang="en-US" dirty="0" err="1" smtClean="0"/>
              <a:t>www.youtube.com</a:t>
            </a:r>
            <a:r>
              <a:rPr lang="en-US" dirty="0" smtClean="0"/>
              <a:t>/</a:t>
            </a:r>
            <a:r>
              <a:rPr lang="en-US" dirty="0" err="1" smtClean="0"/>
              <a:t>watch?v</a:t>
            </a:r>
            <a:r>
              <a:rPr lang="en-US" dirty="0" smtClean="0"/>
              <a:t>=XbWBkwM1WAI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5377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So…what makes a great at home activity for 2s?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It should be:</a:t>
            </a:r>
          </a:p>
          <a:p>
            <a:pPr marL="0" indent="0" algn="ctr">
              <a:buNone/>
            </a:pPr>
            <a:r>
              <a:rPr lang="en-US" sz="6000" dirty="0"/>
              <a:t>f</a:t>
            </a:r>
            <a:r>
              <a:rPr lang="en-US" sz="6000" dirty="0" smtClean="0"/>
              <a:t>un</a:t>
            </a:r>
          </a:p>
          <a:p>
            <a:pPr marL="0" indent="0" algn="ctr">
              <a:buNone/>
            </a:pPr>
            <a:r>
              <a:rPr lang="en-US" sz="6000" dirty="0" smtClean="0"/>
              <a:t>“educational”</a:t>
            </a:r>
          </a:p>
          <a:p>
            <a:pPr marL="0" indent="0" algn="ctr">
              <a:buNone/>
            </a:pPr>
            <a:r>
              <a:rPr lang="en-US" sz="6000" dirty="0" smtClean="0"/>
              <a:t>simple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04633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</TotalTime>
  <Words>529</Words>
  <Application>Microsoft Macintosh PowerPoint</Application>
  <PresentationFormat>On-screen Show (4:3)</PresentationFormat>
  <Paragraphs>96</Paragraphs>
  <Slides>13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Taking It Home: Activities for teachers AND families</vt:lpstr>
      <vt:lpstr>What we know…</vt:lpstr>
      <vt:lpstr>What we know…</vt:lpstr>
      <vt:lpstr>How can we…</vt:lpstr>
      <vt:lpstr>So…what makes a great classroom activity for 2s?</vt:lpstr>
      <vt:lpstr>Now, let’s talk…</vt:lpstr>
      <vt:lpstr>How do we plan a great classroom activity?</vt:lpstr>
      <vt:lpstr>Cornstarch Oobleck</vt:lpstr>
      <vt:lpstr>So…what makes a great at home activity for 2s?</vt:lpstr>
      <vt:lpstr>How do I share classroom activities with families? </vt:lpstr>
      <vt:lpstr>So…how do we take Oobleck home? In a bag!</vt:lpstr>
      <vt:lpstr>Now, let’s talk…</vt:lpstr>
      <vt:lpstr>Questions?</vt:lpstr>
    </vt:vector>
  </TitlesOfParts>
  <Company>Ahadi Early Learning Center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Taking It Home: Activities for teachers AND families</dc:title>
  <dc:creator>Heather Duncan</dc:creator>
  <cp:lastModifiedBy>Heather Duncan</cp:lastModifiedBy>
  <cp:revision>10</cp:revision>
  <dcterms:created xsi:type="dcterms:W3CDTF">2014-11-12T18:24:53Z</dcterms:created>
  <dcterms:modified xsi:type="dcterms:W3CDTF">2014-11-13T00:01:36Z</dcterms:modified>
</cp:coreProperties>
</file>