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7" r:id="rId3"/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Muli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Muli-bold.fntdata"/><Relationship Id="rId10" Type="http://schemas.openxmlformats.org/officeDocument/2006/relationships/slide" Target="slides/slide5.xml"/><Relationship Id="rId21" Type="http://schemas.openxmlformats.org/officeDocument/2006/relationships/font" Target="fonts/Muli-regular.fntdata"/><Relationship Id="rId13" Type="http://schemas.openxmlformats.org/officeDocument/2006/relationships/slide" Target="slides/slide8.xml"/><Relationship Id="rId24" Type="http://schemas.openxmlformats.org/officeDocument/2006/relationships/font" Target="fonts/Muli-boldItalic.fntdata"/><Relationship Id="rId12" Type="http://schemas.openxmlformats.org/officeDocument/2006/relationships/slide" Target="slides/slide7.xml"/><Relationship Id="rId23" Type="http://schemas.openxmlformats.org/officeDocument/2006/relationships/font" Target="fonts/Muli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Deneen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Did you see a sale? Do you have extra? Offer it to the classroom!</a:t>
            </a:r>
            <a:br>
              <a:rPr lang="en"/>
            </a:b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Breakfast &amp; Lunch: we will have breakfast bags in the classroom, don’t bring them in, lunch=cafeteria                                                                                                                               Dropping-off &amp; signing in/out ON TIME: Teachers need to prepare for the next class, please be on time                                                                                                                 Be “appropriate” when entering our school: No drinking, no smoking no drugs, no adult language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Heather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Heather</a:t>
            </a:r>
          </a:p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Heather</a:t>
            </a:r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Deneen</a:t>
            </a:r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Heather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Deneen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Handout - BOY questionnaire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Heather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Layla’s story - letter template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Deneen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Heather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Did the dog run away? Is grandma sick? Are you moving? Did bedtime change?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Heather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Handout -questions to ask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685800" y="1354050"/>
            <a:ext cx="7772400" cy="11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400"/>
              <a:buFont typeface="Muli"/>
              <a:buNone/>
              <a:defRPr b="0" i="0" sz="4800" u="none" cap="none" strike="noStrike">
                <a:solidFill>
                  <a:srgbClr val="0033A0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685800" y="2590303"/>
            <a:ext cx="7772400" cy="78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b="0" i="1" sz="3000" u="none" cap="none" strike="noStrik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b="0" i="1" sz="3000" u="none" cap="none" strike="noStrik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b="0" i="1" sz="3000" u="none" cap="none" strike="noStrik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b="0" i="1" sz="3000" u="none" cap="none" strike="noStrik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b="0" i="1" sz="3000" u="none" cap="none" strike="noStrik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b="0" i="1" sz="3000" u="none" cap="none" strike="noStrik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b="0" i="1" sz="3000" u="none" cap="none" strike="noStrik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b="0" i="1" sz="3000" u="none" cap="none" strike="noStrik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b="0" i="1" sz="3000" u="none" cap="none" strike="noStrik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pic>
        <p:nvPicPr>
          <p:cNvPr id="56" name="Shape 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83150" y="3592187"/>
            <a:ext cx="945983" cy="93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0250" y="4578512"/>
            <a:ext cx="616475" cy="10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Shape 58"/>
          <p:cNvCxnSpPr/>
          <p:nvPr/>
        </p:nvCxnSpPr>
        <p:spPr>
          <a:xfrm rot="10800000">
            <a:off x="-8850" y="4742375"/>
            <a:ext cx="91617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x="322925" y="943912"/>
            <a:ext cx="8289600" cy="3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b="0" i="0" sz="3000" u="none" cap="none" strike="noStrik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uli"/>
              <a:buNone/>
              <a:defRPr b="0" i="0" sz="24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400"/>
              <a:buFont typeface="Muli"/>
              <a:buNone/>
              <a:defRPr b="0" i="0" sz="2400" u="none" cap="none" strike="noStrike">
                <a:solidFill>
                  <a:srgbClr val="0033A0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uli"/>
              <a:buNone/>
              <a:defRPr b="0" i="0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328E"/>
              </a:buClr>
              <a:buSzPts val="1400"/>
              <a:buFont typeface="Muli"/>
              <a:buNone/>
              <a:defRPr b="0" i="0" sz="1800" u="none" cap="none" strike="noStrike">
                <a:solidFill>
                  <a:srgbClr val="93328E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uli"/>
              <a:buNone/>
              <a:defRPr b="0" i="0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E20"/>
              </a:buClr>
              <a:buSzPts val="1400"/>
              <a:buFont typeface="Muli"/>
              <a:buNone/>
              <a:defRPr b="0" i="0" sz="1800" u="none" cap="none" strike="noStrike">
                <a:solidFill>
                  <a:srgbClr val="78BE20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uli"/>
              <a:buNone/>
              <a:defRPr b="0" i="0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2C"/>
              </a:buClr>
              <a:buSzPts val="1400"/>
              <a:buFont typeface="Muli"/>
              <a:buNone/>
              <a:defRPr b="0" i="0" sz="1800" u="none" cap="none" strike="noStrike">
                <a:solidFill>
                  <a:srgbClr val="FFC72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pic>
        <p:nvPicPr>
          <p:cNvPr id="61" name="Shape 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12650" y="4502312"/>
            <a:ext cx="616475" cy="10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Shape 62"/>
          <p:cNvCxnSpPr/>
          <p:nvPr/>
        </p:nvCxnSpPr>
        <p:spPr>
          <a:xfrm rot="10800000">
            <a:off x="-8850" y="4742375"/>
            <a:ext cx="91617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25" y="4788975"/>
            <a:ext cx="616473" cy="28627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>
            <p:ph type="title"/>
          </p:nvPr>
        </p:nvSpPr>
        <p:spPr>
          <a:xfrm>
            <a:off x="273550" y="310275"/>
            <a:ext cx="8413199" cy="569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400"/>
              <a:buFont typeface="Muli"/>
              <a:buNone/>
              <a:defRPr b="0" i="0" sz="3600" u="none" cap="none" strike="noStrike">
                <a:solidFill>
                  <a:srgbClr val="0033A0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&amp;A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12650" y="4502312"/>
            <a:ext cx="616475" cy="10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Shape 67"/>
          <p:cNvCxnSpPr/>
          <p:nvPr/>
        </p:nvCxnSpPr>
        <p:spPr>
          <a:xfrm rot="10800000">
            <a:off x="-8850" y="4742375"/>
            <a:ext cx="91617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25" y="4788975"/>
            <a:ext cx="616473" cy="28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9200" y="661975"/>
            <a:ext cx="5205598" cy="299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273550" y="310275"/>
            <a:ext cx="8413199" cy="569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400"/>
              <a:buFont typeface="Muli"/>
              <a:buNone/>
              <a:defRPr b="0" i="0" sz="3600" u="none" cap="none" strike="noStrike">
                <a:solidFill>
                  <a:srgbClr val="0033A0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09600" y="971550"/>
            <a:ext cx="3994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b="0" i="0" sz="3000" u="none" cap="none" strike="noStrik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b="0" i="0" sz="2400" u="none" cap="none" strike="noStrik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400"/>
              <a:buFont typeface="Muli"/>
              <a:buNone/>
              <a:defRPr b="0" i="0" sz="2400" u="none" cap="none" strike="noStrike">
                <a:solidFill>
                  <a:srgbClr val="0033A0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uli"/>
              <a:buNone/>
              <a:defRPr b="0" i="0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uli"/>
              <a:buNone/>
              <a:defRPr b="0" i="0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uli"/>
              <a:buNone/>
              <a:defRPr b="0" i="0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uli"/>
              <a:buNone/>
              <a:defRPr b="0" i="0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uli"/>
              <a:buNone/>
              <a:defRPr b="0" i="0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uli"/>
              <a:buNone/>
              <a:defRPr b="0" i="0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4844673" y="971550"/>
            <a:ext cx="3994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b="0" i="0" sz="3000" u="none" cap="none" strike="noStrik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AA"/>
              </a:buClr>
              <a:buSzPts val="1400"/>
              <a:buFont typeface="Muli"/>
              <a:buNone/>
              <a:defRPr b="0" i="0" sz="2400" u="none" cap="none" strike="noStrike">
                <a:solidFill>
                  <a:srgbClr val="008EAA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400"/>
              <a:buFont typeface="Muli"/>
              <a:buNone/>
              <a:defRPr b="0" i="0" sz="2400" u="none" cap="none" strike="noStrike">
                <a:solidFill>
                  <a:srgbClr val="0033A0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uli"/>
              <a:buNone/>
              <a:defRPr b="0" i="0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uli"/>
              <a:buNone/>
              <a:defRPr b="0" i="0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uli"/>
              <a:buNone/>
              <a:defRPr b="0" i="0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uli"/>
              <a:buNone/>
              <a:defRPr b="0" i="0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uli"/>
              <a:buNone/>
              <a:defRPr b="0" i="0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uli"/>
              <a:buNone/>
              <a:defRPr b="0" i="0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pic>
        <p:nvPicPr>
          <p:cNvPr id="74" name="Shape 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12650" y="4502312"/>
            <a:ext cx="616475" cy="10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Shape 75"/>
          <p:cNvCxnSpPr/>
          <p:nvPr/>
        </p:nvCxnSpPr>
        <p:spPr>
          <a:xfrm rot="10800000">
            <a:off x="-8850" y="4742375"/>
            <a:ext cx="91617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25" y="4788975"/>
            <a:ext cx="616473" cy="28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232650" y="436582"/>
            <a:ext cx="8413199" cy="530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400"/>
              <a:buFont typeface="Muli"/>
              <a:buNone/>
              <a:defRPr b="0" i="0" sz="3600" u="none" cap="none" strike="noStrike">
                <a:solidFill>
                  <a:srgbClr val="0033A0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79" name="Shape 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12650" y="4502312"/>
            <a:ext cx="616475" cy="10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Shape 80"/>
          <p:cNvCxnSpPr/>
          <p:nvPr/>
        </p:nvCxnSpPr>
        <p:spPr>
          <a:xfrm rot="10800000">
            <a:off x="-8850" y="4742375"/>
            <a:ext cx="91617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25" y="4788975"/>
            <a:ext cx="616473" cy="28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b="0" i="0" sz="1800" u="none" cap="none" strike="noStrik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8EAA"/>
              </a:buClr>
              <a:buSzPts val="1400"/>
              <a:buFont typeface="Muli"/>
              <a:buNone/>
              <a:defRPr b="0" i="0" sz="2400" u="none" cap="none" strike="noStrike">
                <a:solidFill>
                  <a:srgbClr val="008EAA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A0"/>
              </a:buClr>
              <a:buSzPts val="1400"/>
              <a:buFont typeface="Muli"/>
              <a:buNone/>
              <a:defRPr b="0" i="0" sz="2400" u="none" cap="none" strike="noStrike">
                <a:solidFill>
                  <a:srgbClr val="0033A0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uli"/>
              <a:buNone/>
              <a:defRPr b="0" i="0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uli"/>
              <a:buNone/>
              <a:defRPr b="0" i="0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uli"/>
              <a:buNone/>
              <a:defRPr b="0" i="0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uli"/>
              <a:buNone/>
              <a:defRPr b="0" i="0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uli"/>
              <a:buNone/>
              <a:defRPr b="0" i="0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uli"/>
              <a:buNone/>
              <a:defRPr b="0" i="0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pic>
        <p:nvPicPr>
          <p:cNvPr id="84" name="Shape 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12650" y="585787"/>
            <a:ext cx="616475" cy="10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Shape 85"/>
          <p:cNvCxnSpPr/>
          <p:nvPr/>
        </p:nvCxnSpPr>
        <p:spPr>
          <a:xfrm rot="10800000">
            <a:off x="-8850" y="417500"/>
            <a:ext cx="91617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25" y="41825"/>
            <a:ext cx="616473" cy="28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12650" y="4502312"/>
            <a:ext cx="616475" cy="10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Shape 89"/>
          <p:cNvCxnSpPr/>
          <p:nvPr/>
        </p:nvCxnSpPr>
        <p:spPr>
          <a:xfrm rot="10800000">
            <a:off x="-8850" y="4742375"/>
            <a:ext cx="91617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25" y="4788975"/>
            <a:ext cx="616473" cy="28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397175" y="840775"/>
            <a:ext cx="8289899" cy="379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b="0" i="0" sz="3000" u="none" cap="none" strike="noStrik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8EAA"/>
              </a:buClr>
              <a:buSzPts val="1400"/>
              <a:buFont typeface="Muli"/>
              <a:buNone/>
              <a:defRPr b="0" i="0" sz="2400" u="none" cap="none" strike="noStrike">
                <a:solidFill>
                  <a:srgbClr val="008EAA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A0"/>
              </a:buClr>
              <a:buSzPts val="1400"/>
              <a:buFont typeface="Muli"/>
              <a:buNone/>
              <a:defRPr b="0" i="0" sz="2400" u="none" cap="none" strike="noStrike">
                <a:solidFill>
                  <a:srgbClr val="0033A0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uli"/>
              <a:buNone/>
              <a:defRPr b="0" i="0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uli"/>
              <a:buNone/>
              <a:defRPr b="0" i="0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uli"/>
              <a:buNone/>
              <a:defRPr b="0" i="0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uli"/>
              <a:buNone/>
              <a:defRPr b="0" i="0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uli"/>
              <a:buNone/>
              <a:defRPr b="0" i="0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uli"/>
              <a:buNone/>
              <a:defRPr b="0" i="0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52" name="Shape 52"/>
          <p:cNvSpPr txBox="1"/>
          <p:nvPr>
            <p:ph type="title"/>
          </p:nvPr>
        </p:nvSpPr>
        <p:spPr>
          <a:xfrm>
            <a:off x="273700" y="464050"/>
            <a:ext cx="8413199" cy="411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400"/>
              <a:buFont typeface="Muli"/>
              <a:buNone/>
              <a:defRPr b="0" i="0" sz="3600" u="none" cap="none" strike="noStrike">
                <a:solidFill>
                  <a:srgbClr val="0033A0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ctrTitle"/>
          </p:nvPr>
        </p:nvSpPr>
        <p:spPr>
          <a:xfrm>
            <a:off x="4170600" y="389100"/>
            <a:ext cx="4321200" cy="2338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Welcome To Preschool!: </a:t>
            </a:r>
          </a:p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Getting Started In Room 111 </a:t>
            </a:r>
          </a:p>
        </p:txBody>
      </p:sp>
      <p:sp>
        <p:nvSpPr>
          <p:cNvPr id="102" name="Shape 102"/>
          <p:cNvSpPr txBox="1"/>
          <p:nvPr>
            <p:ph idx="1" type="subTitle"/>
          </p:nvPr>
        </p:nvSpPr>
        <p:spPr>
          <a:xfrm>
            <a:off x="0" y="4537625"/>
            <a:ext cx="4321200" cy="724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Heather M Duncan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>
            <p:ph idx="1" type="subTitle"/>
          </p:nvPr>
        </p:nvSpPr>
        <p:spPr>
          <a:xfrm>
            <a:off x="4989600" y="4490400"/>
            <a:ext cx="4154400" cy="61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         </a:t>
            </a:r>
            <a:r>
              <a:rPr lang="en" sz="3600">
                <a:solidFill>
                  <a:srgbClr val="FFFFFF"/>
                </a:solidFill>
              </a:rPr>
              <a:t>D’Metra Mays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200"/>
              <a:t>Feel free to ask if donations are welcomed</a:t>
            </a:r>
          </a:p>
        </p:txBody>
      </p:sp>
      <p:pic>
        <p:nvPicPr>
          <p:cNvPr descr="File:Early back-to-school display at Walmart, Kingston, NY.jpg ..."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7025" y="1091475"/>
            <a:ext cx="405978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So...What’s going to happen in Preschool?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/>
              <a:t>Breakfast &amp; Lunch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200"/>
          </a:p>
        </p:txBody>
      </p:sp>
      <p:sp>
        <p:nvSpPr>
          <p:cNvPr id="164" name="Shape 164"/>
          <p:cNvSpPr txBox="1"/>
          <p:nvPr/>
        </p:nvSpPr>
        <p:spPr>
          <a:xfrm>
            <a:off x="316150" y="1884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2"/>
                </a:solidFill>
              </a:rPr>
              <a:t>Dropping-off &amp; signing in/out ON TIME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352625" y="2675100"/>
            <a:ext cx="8479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2"/>
                </a:solidFill>
              </a:rPr>
              <a:t>Be “appropriate” when entering our school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352625" y="3380350"/>
            <a:ext cx="8520600" cy="1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FF0000"/>
                </a:solidFill>
              </a:rPr>
              <a:t>Please put your mobile phone away at drop-off and pick-up!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109425" y="445025"/>
            <a:ext cx="89739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/>
              <a:t>Advocate for your child, but remember;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200"/>
              <a:t>teachers are people too!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311700" y="1524000"/>
            <a:ext cx="8520600" cy="3425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We make mistakes!</a:t>
            </a:r>
          </a:p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Assume best intentions!</a:t>
            </a:r>
          </a:p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Approach conversations with an open mind and positive attitude!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Room 111...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11700" y="1152475"/>
            <a:ext cx="8520600" cy="73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400"/>
              <a:t>We treat each other with courtesy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 txBox="1"/>
          <p:nvPr/>
        </p:nvSpPr>
        <p:spPr>
          <a:xfrm>
            <a:off x="311700" y="1922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400">
                <a:solidFill>
                  <a:schemeClr val="dk2"/>
                </a:solidFill>
              </a:rPr>
              <a:t>Kids work &amp; play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464100" y="253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 txBox="1"/>
          <p:nvPr/>
        </p:nvSpPr>
        <p:spPr>
          <a:xfrm>
            <a:off x="311700" y="3528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400">
                <a:solidFill>
                  <a:schemeClr val="dk2"/>
                </a:solidFill>
              </a:rPr>
              <a:t>Everyone learns!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311700" y="2726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400">
                <a:solidFill>
                  <a:schemeClr val="dk2"/>
                </a:solidFill>
              </a:rPr>
              <a:t>There is homework on THURSDAYS only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 find out more about what your child will learn in Pre K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311700" y="1152475"/>
            <a:ext cx="8520600" cy="3687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/>
              <a:t>Join us for:</a:t>
            </a:r>
          </a:p>
          <a:p>
            <a:pPr lvl="0">
              <a:spcBef>
                <a:spcPts val="0"/>
              </a:spcBef>
              <a:buNone/>
            </a:pPr>
            <a:r>
              <a:rPr lang="en" sz="3200"/>
              <a:t>Curriculum Night!</a:t>
            </a:r>
          </a:p>
          <a:p>
            <a:pPr lvl="0">
              <a:spcBef>
                <a:spcPts val="0"/>
              </a:spcBef>
              <a:buNone/>
            </a:pPr>
            <a:r>
              <a:rPr lang="en" sz="3200"/>
              <a:t>Family Math Night!</a:t>
            </a:r>
          </a:p>
          <a:p>
            <a:pPr lvl="0">
              <a:spcBef>
                <a:spcPts val="0"/>
              </a:spcBef>
              <a:buNone/>
            </a:pPr>
            <a:r>
              <a:rPr lang="en" sz="3200"/>
              <a:t>Family Reading Night!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200"/>
              <a:t>(Dates are TBA)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z="4200"/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b="0" i="0" lang="en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The Authentic Preschool on…</a:t>
            </a:r>
            <a:br>
              <a:rPr b="0" i="0" lang="en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66300" y="826850"/>
            <a:ext cx="7811400" cy="4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Font typeface="Arial"/>
              <a:buNone/>
            </a:pPr>
            <a:r>
              <a:rPr b="0" i="1" lang="en" sz="24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Site: </a:t>
            </a: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authenticpreschool.net</a:t>
            </a:r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1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366092"/>
              </a:buClr>
              <a:buFont typeface="Arial"/>
              <a:buNone/>
            </a:pPr>
            <a:r>
              <a:rPr b="0" i="1" lang="en" sz="24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Facebook: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facebook.com/authenticpreschool.net</a:t>
            </a:r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1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Font typeface="Arial"/>
              <a:buNone/>
            </a:pPr>
            <a:r>
              <a:rPr b="0" i="1" lang="en" sz="24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Twitter:</a:t>
            </a: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@authenticprek</a:t>
            </a: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@MsHeatherPreK</a:t>
            </a:r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Font typeface="Arial"/>
              <a:buNone/>
            </a:pPr>
            <a:r>
              <a:rPr b="0" i="1" lang="en" sz="24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Instagram:</a:t>
            </a: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theauthenticpreschool</a:t>
            </a: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00" y="205976"/>
            <a:ext cx="82296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b="0" i="0" lang="en" sz="6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0" y="895350"/>
            <a:ext cx="9144000" cy="4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Today’s goals: </a:t>
            </a: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500"/>
              <a:t>Discuss:</a:t>
            </a:r>
          </a:p>
          <a:p>
            <a:pPr indent="-29845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" sz="2500"/>
              <a:t>the importance of family/school communication</a:t>
            </a:r>
            <a:r>
              <a:rPr b="0" i="0" lang="en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29845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" sz="2500"/>
              <a:t> ways SSFAA reaches out</a:t>
            </a:r>
            <a:r>
              <a:rPr b="0" i="0" lang="en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families </a:t>
            </a: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500"/>
              <a:t>Learn:</a:t>
            </a:r>
          </a:p>
          <a:p>
            <a:pPr indent="-29845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" sz="2500"/>
              <a:t>What to expect during your child’s time in Room 111</a:t>
            </a:r>
          </a:p>
          <a:p>
            <a:pPr indent="-29845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" sz="2500"/>
              <a:t>ways</a:t>
            </a:r>
            <a:r>
              <a:rPr lang="en" sz="2500"/>
              <a:t> you can keep communication open</a:t>
            </a:r>
            <a:r>
              <a:rPr b="0" i="0" lang="en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2500"/>
              <a:t>Q &amp; A:</a:t>
            </a:r>
          </a:p>
          <a:p>
            <a:pPr indent="-29845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" sz="2500"/>
              <a:t>what do you still need to know?</a:t>
            </a: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b="0" i="0" lang="en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121600" y="979725"/>
            <a:ext cx="88764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end of this session you will:</a:t>
            </a:r>
          </a:p>
          <a:p>
            <a:pPr indent="0" lvl="0" marL="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342900" marR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❑"/>
            </a:pPr>
            <a:r>
              <a:rPr lang="en" sz="3600"/>
              <a:t>know a little about SSFAA, Room 111 &amp; its teachers</a:t>
            </a:r>
            <a:r>
              <a:rPr b="0" i="0" lang="en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indent="0" lvl="0" marL="0" marR="0" rtl="0" algn="ct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342900" marR="0" rtl="0" algn="ctr">
              <a:spcBef>
                <a:spcPts val="800"/>
              </a:spcBef>
              <a:buClr>
                <a:schemeClr val="dk1"/>
              </a:buClr>
              <a:buSzPts val="3600"/>
              <a:buFont typeface="Noto Sans Symbols"/>
              <a:buChar char="❑"/>
            </a:pPr>
            <a:r>
              <a:rPr lang="en" sz="3600"/>
              <a:t>have completed all forms necessary for your child to start Pre K!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can we keep the lines of communication open?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457200" y="1325425"/>
            <a:ext cx="8229600" cy="3623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Teachers and others at SSFAA will: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Send home a lot of paper!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Ask for your input!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Hope that you attend family conferences and meetings!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600"/>
              <a:t>Here’s what </a:t>
            </a:r>
            <a:r>
              <a:rPr i="1" lang="en" sz="3600"/>
              <a:t>YOU</a:t>
            </a:r>
            <a:r>
              <a:rPr lang="en" sz="3600"/>
              <a:t> can do...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200"/>
              <a:t>Fill out and return forms as soon as possible</a:t>
            </a:r>
          </a:p>
        </p:txBody>
      </p:sp>
      <p:pic>
        <p:nvPicPr>
          <p:cNvPr descr="Family Advocacy fights for families &amp;gt; Shaw Air Force Base ..."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4869" y="1152475"/>
            <a:ext cx="5134268" cy="3416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/>
              <a:t>Is there something we need to know about your family? Tell us!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EpiPen Auto Injector | EpiPen, Epi, Auto Injector, Allergic … | Flickr"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4950" y="1479275"/>
            <a:ext cx="5509801" cy="351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200"/>
              <a:t>Keep contact phone numbers up to date</a:t>
            </a:r>
          </a:p>
        </p:txBody>
      </p:sp>
      <p:pic>
        <p:nvPicPr>
          <p:cNvPr descr="Support - Free vector graphics on Pixabay"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3258" y="1282625"/>
            <a:ext cx="4097474" cy="339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200"/>
              <a:t>Tell us when something changes for your child</a:t>
            </a:r>
          </a:p>
        </p:txBody>
      </p:sp>
      <p:pic>
        <p:nvPicPr>
          <p:cNvPr descr="Moving | Health.mil"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100" y="1078525"/>
            <a:ext cx="6427809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200"/>
              <a:t>Ask your child about the day at school</a:t>
            </a:r>
          </a:p>
        </p:txBody>
      </p:sp>
      <p:pic>
        <p:nvPicPr>
          <p:cNvPr descr="IMG_0754.JPG"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688" y="1085000"/>
            <a:ext cx="509463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